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66" r:id="rId5"/>
  </p:sldIdLst>
  <p:sldSz cx="9144000" cy="6858000" type="screen4x3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E96CC-7BD4-4847-0F1D-7AAB65194C24}" v="66" dt="2022-10-12T10:52:47.3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590"/>
  </p:normalViewPr>
  <p:slideViewPr>
    <p:cSldViewPr snapToGrid="0" snapToObjects="1"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BEDAC3B9-5C6A-CE42-B869-4A7AEC14F1AF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53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1D0E2F4E-854F-3340-A7A8-6DF01A5E6D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022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817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96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93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80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19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09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048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149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43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35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53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図の挿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3"/>
          </p:nvPr>
        </p:nvSpPr>
        <p:spPr>
          <a:xfrm>
            <a:off x="3219133" y="1965516"/>
            <a:ext cx="1352867" cy="1536636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lvl="0"/>
            <a:r>
              <a:rPr lang="ja-JP" altLang="en-US" noProof="0"/>
              <a:t>図を追加</a:t>
            </a:r>
            <a:endParaRPr lang="ja-JP" alt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73B1AE-55CC-CC49-93E4-C339B7B6072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ED358-D850-D04C-B648-CF7F21E6CD45}" type="datetimeFigureOut">
              <a:rPr lang="ja-JP" altLang="en-US"/>
              <a:pPr>
                <a:defRPr/>
              </a:pPr>
              <a:t>2026/5/8</a:t>
            </a:fld>
            <a:endParaRPr lang="ja-JP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2EBD1-C8FC-E741-ADEC-50B5608367C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CB2EB-BE6F-5344-AC1F-BE07E1A3BC9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18D61-090E-7940-9A7A-E1B398A0B9F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82077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0C339-2C94-AB44-ABC9-F59498EFC298}" type="datetimeFigureOut">
              <a:rPr kumimoji="1" lang="ja-JP" altLang="en-US" smtClean="0"/>
              <a:t>2026/5/8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D34C6-4D0D-0448-A2B3-77EB2D8984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378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0844FB50-BE15-4A58-9863-83829DF74961}"/>
              </a:ext>
            </a:extLst>
          </p:cNvPr>
          <p:cNvSpPr/>
          <p:nvPr/>
        </p:nvSpPr>
        <p:spPr bwMode="auto">
          <a:xfrm>
            <a:off x="38100" y="0"/>
            <a:ext cx="492125" cy="4794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200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</a:t>
            </a:r>
            <a:endParaRPr lang="en-US" altLang="ja-JP" sz="3200" dirty="0">
              <a:solidFill>
                <a:schemeClr val="accent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434" name="グループ化 1">
            <a:extLst>
              <a:ext uri="{FF2B5EF4-FFF2-40B4-BE49-F238E27FC236}">
                <a16:creationId xmlns:a16="http://schemas.microsoft.com/office/drawing/2014/main" id="{99B03B73-62BA-E346-8844-391FB1E32454}"/>
              </a:ext>
            </a:extLst>
          </p:cNvPr>
          <p:cNvGrpSpPr>
            <a:grpSpLocks/>
          </p:cNvGrpSpPr>
          <p:nvPr/>
        </p:nvGrpSpPr>
        <p:grpSpPr bwMode="auto">
          <a:xfrm>
            <a:off x="-7938" y="-7938"/>
            <a:ext cx="9024938" cy="827088"/>
            <a:chOff x="-7934" y="-7938"/>
            <a:chExt cx="7990394" cy="82708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1F1FDEBC-CDC6-45BB-80CA-706F279E09D2}"/>
                </a:ext>
              </a:extLst>
            </p:cNvPr>
            <p:cNvSpPr/>
            <p:nvPr/>
          </p:nvSpPr>
          <p:spPr bwMode="auto">
            <a:xfrm>
              <a:off x="746832" y="234950"/>
              <a:ext cx="7235628" cy="3603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2000" b="1" dirty="0">
                  <a:solidFill>
                    <a:schemeClr val="accent6">
                      <a:lumMod val="75000"/>
                    </a:schemeClr>
                  </a:solidFill>
                  <a:latin typeface="メイリオ" panose="020B0604030504040204" pitchFamily="34" charset="-128"/>
                  <a:ea typeface="メイリオ" panose="020B0604030504040204" pitchFamily="34" charset="-128"/>
                </a:rPr>
                <a:t>曽爾村起業型地域おこし協力隊選考会　</a:t>
              </a:r>
              <a:r>
                <a:rPr lang="ja-JP" altLang="en-US" sz="2000" b="1" dirty="0">
                  <a:solidFill>
                    <a:schemeClr val="accent6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エントリーシート</a:t>
              </a:r>
              <a:endParaRPr lang="en-US" altLang="ja-JP" sz="2000" b="1" dirty="0">
                <a:solidFill>
                  <a:schemeClr val="accent6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" name="直角三角形 9">
              <a:extLst>
                <a:ext uri="{FF2B5EF4-FFF2-40B4-BE49-F238E27FC236}">
                  <a16:creationId xmlns:a16="http://schemas.microsoft.com/office/drawing/2014/main" id="{57E0FC26-B5F1-4EBF-87C9-0DF6EA335C1A}"/>
                </a:ext>
              </a:extLst>
            </p:cNvPr>
            <p:cNvSpPr/>
            <p:nvPr/>
          </p:nvSpPr>
          <p:spPr bwMode="auto">
            <a:xfrm rot="10800000" flipH="1">
              <a:off x="-7934" y="-7938"/>
              <a:ext cx="829259" cy="827088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ja-JP" sz="1200" b="1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aphicFrame>
        <p:nvGraphicFramePr>
          <p:cNvPr id="25" name="表 24">
            <a:extLst>
              <a:ext uri="{FF2B5EF4-FFF2-40B4-BE49-F238E27FC236}">
                <a16:creationId xmlns:a16="http://schemas.microsoft.com/office/drawing/2014/main" id="{5F92D09F-3645-4BF3-8164-E03E372300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556724"/>
              </p:ext>
            </p:extLst>
          </p:nvPr>
        </p:nvGraphicFramePr>
        <p:xfrm>
          <a:off x="127000" y="885796"/>
          <a:ext cx="4511675" cy="2393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707">
                  <a:extLst>
                    <a:ext uri="{9D8B030D-6E8A-4147-A177-3AD203B41FA5}">
                      <a16:colId xmlns:a16="http://schemas.microsoft.com/office/drawing/2014/main" val="2408860566"/>
                    </a:ext>
                  </a:extLst>
                </a:gridCol>
                <a:gridCol w="2369368">
                  <a:extLst>
                    <a:ext uri="{9D8B030D-6E8A-4147-A177-3AD203B41FA5}">
                      <a16:colId xmlns:a16="http://schemas.microsoft.com/office/drawing/2014/main" val="4158287375"/>
                    </a:ext>
                  </a:extLst>
                </a:gridCol>
                <a:gridCol w="1422600">
                  <a:extLst>
                    <a:ext uri="{9D8B030D-6E8A-4147-A177-3AD203B41FA5}">
                      <a16:colId xmlns:a16="http://schemas.microsoft.com/office/drawing/2014/main" val="1949412765"/>
                    </a:ext>
                  </a:extLst>
                </a:gridCol>
              </a:tblGrid>
              <a:tr h="245390">
                <a:tc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フリガナ</a:t>
                      </a: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indent="0" algn="ctr"/>
                      <a:r>
                        <a:rPr kumimoji="1" lang="en-US" altLang="ja-JP" sz="1000" b="0" dirty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kumimoji="1" lang="ja-JP" altLang="en-US" sz="1000" b="0" dirty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申請者本人の</a:t>
                      </a:r>
                      <a:endParaRPr kumimoji="1" lang="en-US" altLang="ja-JP" sz="1000" b="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indent="0" algn="ctr"/>
                      <a:r>
                        <a:rPr kumimoji="1" lang="ja-JP" altLang="en-US" sz="1000" b="0" dirty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写真を貼り付けて</a:t>
                      </a:r>
                      <a:endParaRPr kumimoji="1" lang="en-US" altLang="ja-JP" sz="1000" b="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0" indent="0" algn="ctr"/>
                      <a:r>
                        <a:rPr kumimoji="1" lang="ja-JP" altLang="en-US" sz="1000" b="0" dirty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ください</a:t>
                      </a: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666475"/>
                  </a:ext>
                </a:extLst>
              </a:tr>
              <a:tr h="309818">
                <a:tc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氏名</a:t>
                      </a: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21981"/>
                  </a:ext>
                </a:extLst>
              </a:tr>
              <a:tr h="309818">
                <a:tc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生年月日</a:t>
                      </a: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ja-JP" altLang="en-US" sz="10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年　　月　　日生（満　　歳）</a:t>
                      </a: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ja-JP" altLang="en-US" sz="10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954918"/>
                  </a:ext>
                </a:extLst>
              </a:tr>
              <a:tr h="309818">
                <a:tc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電話番号</a:t>
                      </a: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90119"/>
                  </a:ext>
                </a:extLst>
              </a:tr>
              <a:tr h="309818">
                <a:tc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メール</a:t>
                      </a:r>
                      <a:endParaRPr kumimoji="1" lang="en-US" altLang="ja-JP" sz="1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790391"/>
                  </a:ext>
                </a:extLst>
              </a:tr>
              <a:tr h="909289">
                <a:tc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住所</a:t>
                      </a:r>
                      <a:endParaRPr kumimoji="1" lang="en-US" altLang="ja-JP" sz="10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00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〒</a:t>
                      </a:r>
                      <a:endParaRPr lang="ja-JP" altLang="en-US" sz="120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en-US" altLang="ja-JP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L="91453" marR="91453" marT="45735" marB="45735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000" b="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734570"/>
                  </a:ext>
                </a:extLst>
              </a:tr>
            </a:tbl>
          </a:graphicData>
        </a:graphic>
      </p:graphicFrame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ED7EC680-BF5C-428E-9459-13DF3C73F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806272"/>
              </p:ext>
            </p:extLst>
          </p:nvPr>
        </p:nvGraphicFramePr>
        <p:xfrm>
          <a:off x="4697413" y="876271"/>
          <a:ext cx="4319587" cy="24098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9587">
                  <a:extLst>
                    <a:ext uri="{9D8B030D-6E8A-4147-A177-3AD203B41FA5}">
                      <a16:colId xmlns:a16="http://schemas.microsoft.com/office/drawing/2014/main" val="2408860566"/>
                    </a:ext>
                  </a:extLst>
                </a:gridCol>
              </a:tblGrid>
              <a:tr h="259139"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職歴・その他特筆すべき活動歴など</a:t>
                      </a:r>
                    </a:p>
                  </a:txBody>
                  <a:tcPr marL="91431" marR="91431" marT="45740" marB="4574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954918"/>
                  </a:ext>
                </a:extLst>
              </a:tr>
              <a:tr h="2150686"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0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ja-JP" sz="1000" dirty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※</a:t>
                      </a:r>
                      <a:r>
                        <a:rPr lang="ja-JP" altLang="en-US" sz="1000" dirty="0">
                          <a:solidFill>
                            <a:schemeClr val="accent2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それぞれ年月や期間が分かるようご記入ください。</a:t>
                      </a:r>
                    </a:p>
                  </a:txBody>
                  <a:tcPr marL="91431" marR="91431" marT="45740" marB="4574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90119"/>
                  </a:ext>
                </a:extLst>
              </a:tr>
            </a:tbl>
          </a:graphicData>
        </a:graphic>
      </p:graphicFrame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4B89AE8D-FD0A-4998-B642-51AB3339C8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642322"/>
              </p:ext>
            </p:extLst>
          </p:nvPr>
        </p:nvGraphicFramePr>
        <p:xfrm>
          <a:off x="127000" y="3354268"/>
          <a:ext cx="8890000" cy="3344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0">
                  <a:extLst>
                    <a:ext uri="{9D8B030D-6E8A-4147-A177-3AD203B41FA5}">
                      <a16:colId xmlns:a16="http://schemas.microsoft.com/office/drawing/2014/main" val="2408860566"/>
                    </a:ext>
                  </a:extLst>
                </a:gridCol>
              </a:tblGrid>
              <a:tr h="345967"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なぜ「起業」なのか、理由を教えてください（就職や趣味・ボランティアではなく、起業を選ばれた理由は何でしょうか）</a:t>
                      </a:r>
                      <a:endParaRPr lang="en-US" altLang="ja-JP" sz="11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41" marB="457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840422"/>
                  </a:ext>
                </a:extLst>
              </a:tr>
              <a:tr h="1259026"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1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41" marB="457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09011"/>
                  </a:ext>
                </a:extLst>
              </a:tr>
              <a:tr h="342581"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ja-JP" altLang="en-US" sz="1100" b="1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所有する資格や好きなこと・得意なことについて自由にお書きください</a:t>
                      </a:r>
                      <a:endParaRPr lang="en-US" altLang="ja-JP" sz="1100" b="1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41" marB="457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381349"/>
                  </a:ext>
                </a:extLst>
              </a:tr>
              <a:tr h="1396934">
                <a:tc>
                  <a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altLang="ja-JP" sz="1100" dirty="0">
                        <a:solidFill>
                          <a:schemeClr val="accent2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 marT="45741" marB="45741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89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9456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84F6BC79257CA4FA2842CE78AA96B1E" ma:contentTypeVersion="14" ma:contentTypeDescription="新しいドキュメントを作成します。" ma:contentTypeScope="" ma:versionID="69692609666622364293542b5d9644ef">
  <xsd:schema xmlns:xsd="http://www.w3.org/2001/XMLSchema" xmlns:xs="http://www.w3.org/2001/XMLSchema" xmlns:p="http://schemas.microsoft.com/office/2006/metadata/properties" xmlns:ns2="376018bf-9d81-4c2a-87af-99e58aaa5015" xmlns:ns3="ea561919-aefe-4692-b39b-1e30f1cdfe11" targetNamespace="http://schemas.microsoft.com/office/2006/metadata/properties" ma:root="true" ma:fieldsID="184f468da49fc8c856e21386448fa8a0" ns2:_="" ns3:_="">
    <xsd:import namespace="376018bf-9d81-4c2a-87af-99e58aaa5015"/>
    <xsd:import namespace="ea561919-aefe-4692-b39b-1e30f1cdf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6018bf-9d81-4c2a-87af-99e58aaa50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05179472-c028-4d69-96d7-0590ffdee3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561919-aefe-4692-b39b-1e30f1cdfe1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c922a5a-f846-4bd6-859f-c019366fd0de}" ma:internalName="TaxCatchAll" ma:showField="CatchAllData" ma:web="ea561919-aefe-4692-b39b-1e30f1cdf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561919-aefe-4692-b39b-1e30f1cdfe11" xsi:nil="true"/>
    <lcf76f155ced4ddcb4097134ff3c332f xmlns="376018bf-9d81-4c2a-87af-99e58aaa50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D9268CA-19C2-4A9F-8524-72CE58A8D8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F85D08-BFB2-4E31-A7F8-7295E7CA44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6018bf-9d81-4c2a-87af-99e58aaa5015"/>
    <ds:schemaRef ds:uri="ea561919-aefe-4692-b39b-1e30f1cdfe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AEC118-9B38-436F-A323-74F594886557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  <ds:schemaRef ds:uri="ea561919-aefe-4692-b39b-1e30f1cdfe11"/>
    <ds:schemaRef ds:uri="http://schemas.microsoft.com/office/2006/metadata/properties"/>
    <ds:schemaRef ds:uri="http://purl.org/dc/terms/"/>
    <ds:schemaRef ds:uri="http://schemas.openxmlformats.org/package/2006/metadata/core-properties"/>
    <ds:schemaRef ds:uri="376018bf-9d81-4c2a-87af-99e58aaa501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493</TotalTime>
  <Words>98</Words>
  <Application>Microsoft Office PowerPoint</Application>
  <PresentationFormat>画面に合わせる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菊原一仁</cp:lastModifiedBy>
  <cp:revision>60</cp:revision>
  <cp:lastPrinted>2022-10-16T12:04:22Z</cp:lastPrinted>
  <dcterms:created xsi:type="dcterms:W3CDTF">2019-10-08T05:16:50Z</dcterms:created>
  <dcterms:modified xsi:type="dcterms:W3CDTF">2026-05-08T02:57:16Z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0x010100684F6BC79257CA4FA2842CE78AA96B1E</vt:lpwstr>
  </property>
  <property fmtid="{D5CDD505-2E9C-101B-9397-08002B2CF9AE}" pid="3" name="MediaServiceImageTags">
    <vt:lpwstr/>
  </property>
</Properties>
</file>